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raunces Medium"/>
      <p:regular r:id="rId15"/>
    </p:embeddedFont>
    <p:embeddedFont>
      <p:font typeface="Fraunces Medium"/>
      <p:regular r:id="rId16"/>
    </p:embeddedFon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Epilogue"/>
      <p:regular r:id="rId19"/>
    </p:embeddedFont>
    <p:embeddedFont>
      <p:font typeface="Epilogue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3-2.png>
</file>

<file path=ppt/media/image-4-1.png>
</file>

<file path=ppt/media/image-6-1.png>
</file>

<file path=ppt/media/image-6-2.png>
</file>

<file path=ppt/media/image-6-3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nesas.com/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58998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Renesas Acquires Altium for $5.9B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75559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Renesas expands into digital design tools.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39055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39817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373648"/>
            <a:ext cx="265271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BECEF"/>
                </a:solidFill>
                <a:latin typeface="Epilogue Bold" pitchFamily="34" charset="0"/>
                <a:ea typeface="Epilogue Bold" pitchFamily="34" charset="-122"/>
                <a:cs typeface="Epilogue Bold" pitchFamily="34" charset="-120"/>
              </a:rPr>
              <a:t>by Saquib Alhoque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820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Deal Overview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31012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33863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348234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Acquirer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45824" y="348234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Renesas Electronics Corporation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398895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224" y="413265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Acquiree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5824" y="413265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Altium Limited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63927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224" y="478297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Deal Size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824" y="478297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$5.9 billion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528959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224" y="543329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Price Per Share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5824" y="543329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$68.5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29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Company Overviews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87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Renesas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298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Global semiconductor solutions provider.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347918"/>
            <a:ext cx="6244709" cy="375344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99521" y="21487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Altium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27298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Leading EDA software company.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521" y="3347918"/>
            <a:ext cx="6244709" cy="21194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4363" y="482679"/>
            <a:ext cx="8700254" cy="53342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363" y="6080165"/>
            <a:ext cx="4388525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Industry Analysis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4363" y="7089338"/>
            <a:ext cx="394930" cy="394930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51403" y="7155061"/>
            <a:ext cx="120729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184791" y="7089338"/>
            <a:ext cx="2194203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Challenges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184791" y="7468791"/>
            <a:ext cx="377975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Supply chain, recession fears.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5140047" y="7089338"/>
            <a:ext cx="394930" cy="394930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257681" y="7155061"/>
            <a:ext cx="159544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5710476" y="7089338"/>
            <a:ext cx="2194203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Growth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5710476" y="7468791"/>
            <a:ext cx="377975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5.3% CAGR projected 2023-2028.</a:t>
            </a:r>
            <a:endParaRPr lang="en-US" sz="1350" dirty="0"/>
          </a:p>
        </p:txBody>
      </p:sp>
      <p:sp>
        <p:nvSpPr>
          <p:cNvPr id="12" name="Shape 9"/>
          <p:cNvSpPr/>
          <p:nvPr/>
        </p:nvSpPr>
        <p:spPr>
          <a:xfrm>
            <a:off x="9665732" y="7089338"/>
            <a:ext cx="394930" cy="394930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90509" y="7155061"/>
            <a:ext cx="145375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10236160" y="7089338"/>
            <a:ext cx="2194203" cy="274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Trends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10236160" y="7468791"/>
            <a:ext cx="377975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AI, IoT, 5G drive demand.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Deal Rationale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Revenue Synergy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Broader reach, cross-selling.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Cost Synergy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Streamlined operations, scale.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Risks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Integration, software expertise.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Deal Valuation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396835" y="892969"/>
            <a:ext cx="13836729" cy="2395061"/>
          </a:xfrm>
          <a:prstGeom prst="roundRect">
            <a:avLst>
              <a:gd name="adj" fmla="val 198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17803" y="1013936"/>
            <a:ext cx="160412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Precedent Transactions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17803" y="1259086"/>
            <a:ext cx="135947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Compared to similar deals.</a:t>
            </a:r>
            <a:endParaRPr lang="en-US" sz="8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7803" y="1568053"/>
            <a:ext cx="7726323" cy="129004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17803" y="2985611"/>
            <a:ext cx="135947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8" name="Text 5"/>
          <p:cNvSpPr/>
          <p:nvPr/>
        </p:nvSpPr>
        <p:spPr>
          <a:xfrm>
            <a:off x="396835" y="345805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DCF Analysis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396835" y="380523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Projected future cash flows.</a:t>
            </a:r>
            <a:endParaRPr lang="en-US" sz="8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4114205"/>
            <a:ext cx="7846814" cy="4068604"/>
          </a:xfrm>
          <a:prstGeom prst="rect">
            <a:avLst/>
          </a:prstGeom>
        </p:spPr>
      </p:pic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8310324"/>
            <a:ext cx="7747516" cy="409694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6835" y="1253478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400"/>
              </a:lnSpc>
              <a:buNone/>
            </a:pPr>
            <a:endParaRPr lang="en-US" sz="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234" y="571381"/>
            <a:ext cx="5194459" cy="649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Valuation Models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7234" y="1532215"/>
            <a:ext cx="2597229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Income Statement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7234" y="2168366"/>
            <a:ext cx="131759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Projected financials.</a:t>
            </a:r>
            <a:endParaRPr lang="en-US" sz="16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7234" y="2734508"/>
            <a:ext cx="13175933" cy="480524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27234" y="7773472"/>
            <a:ext cx="131759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779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820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0955" y="3267075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182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Strategic Acquisition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72483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Expands Renesas' capabilities.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820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7509" y="3267075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182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Market Presence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672483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Strengthens position in design.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8802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5000" y="4965263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48802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Outbound M&amp;A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37067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Aligns with Japan's trend.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3790" y="598872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Renesas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WSJ Article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2024-10-21T15:01:22Z</dcterms:created>
  <dcterms:modified xsi:type="dcterms:W3CDTF">2024-10-21T15:01:22Z</dcterms:modified>
</cp:coreProperties>
</file>